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IxqNEfgss+dywOSCmD58Q==" hashData="RTdZi1yViO03a5LpQZbIHmtkWq2T4A6lz9CQhtH/31/XeO7Re7U4u7pR8ZSGtCVCYEov+SQa50r21IfubDG+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7" autoAdjust="0"/>
  </p:normalViewPr>
  <p:slideViewPr>
    <p:cSldViewPr snapToGrid="0">
      <p:cViewPr varScale="1">
        <p:scale>
          <a:sx n="44" d="100"/>
          <a:sy n="44" d="100"/>
        </p:scale>
        <p:origin x="86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A130F-B6CA-4A5B-AA41-23D48A73BF91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660AC-B698-4F5B-AE84-920A5503A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2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AE700-02DA-4BBE-987C-64F8B97A1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2D48D9-B58F-45BA-ADA3-5A15A6EFA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918D6-51E8-4EF0-BACF-1E681E85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05F-9CBB-4654-8F77-88561E222066}" type="datetime1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CA4F0-01EC-4861-A347-78D10977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A8E58-53E2-4F39-A80E-3013F1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3B90A-BD47-4B2F-A8BD-8A42F1B8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A88821-3AF1-4690-B687-6976D7864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6C2BFC-B54D-469E-839D-15F298FC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2D0-FA90-48F3-921D-FEE01ECFD1F6}" type="datetime1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49DC97-4EC9-4110-9A6C-2A864616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A186F3-07BA-4098-BB1A-3E63316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94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C733DC-BBD4-4A7E-B32A-A4B7CFACB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237777-A693-4F8A-BE8F-F5C843D13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2F0A2-05A6-4B0E-A85B-959FB8A7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A492-6B6D-4CA0-8440-CCB572FDF023}" type="datetime1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EC55D-3FC5-4BBC-8ED8-D13B64B6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2B2DC0-1968-4FBB-AA2E-A4BA7375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4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34FD9-B74F-4F57-926B-C9CD421D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42488" cy="1325563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 sz="3200">
                <a:latin typeface="Consolas" panose="020B0609020204030204" pitchFamily="49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F7D88-5392-458B-BD19-9D15DE62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oundRect">
            <a:avLst>
              <a:gd name="adj" fmla="val 5024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108968-5671-4F54-9263-5B0191B5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7239B3CA-5CC9-4019-8CD5-7BCE5AC5102D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E44301-6F22-40CA-8090-0D373F2A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/>
              <a:t>PPE2 – CMS –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12311D-6BA4-4FF0-903A-999F861C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C26CC361-BAB9-4E01-8AFE-2CD925B877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dessin, fleur&#10;&#10;Description générée automatiquement">
            <a:extLst>
              <a:ext uri="{FF2B5EF4-FFF2-40B4-BE49-F238E27FC236}">
                <a16:creationId xmlns:a16="http://schemas.microsoft.com/office/drawing/2014/main" id="{82C7E0C3-A6FD-40FE-A75F-10E763C0D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88" y="488454"/>
            <a:ext cx="3773112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C48AD-A238-49B1-BD33-DF60C880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2F06A4-481A-4868-89D3-0FA4FF93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8F539-428E-4241-B057-B47D4A4D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22FF-EB7C-4CB5-BB62-8AEA462AE4BC}" type="datetime1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29C55-A6BD-4800-8542-BC32A0B3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937422-C8C0-4154-8B1B-6F753EE4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3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BED69-946B-4D9E-9B8A-5873CBD3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42488" cy="1325563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 sz="3200">
                <a:latin typeface="Consolas" panose="020B0609020204030204" pitchFamily="49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7B65D-4410-40AD-814A-B1E1B8C25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oundRect">
            <a:avLst>
              <a:gd name="adj" fmla="val 7012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994405-D494-4AE0-BF1E-E5E883A0D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oundRect">
            <a:avLst>
              <a:gd name="adj" fmla="val 7012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B4D63-937E-4AA8-A43D-CC7E9222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BF81A9E9-D0E0-4497-8E41-C6B5A193D2CB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E5CA6D-EA75-43AD-8493-E4329C01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/>
              <a:t>PPE2 – CMS – v1.0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B1DBB4-592A-4513-9F50-22D1BC24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C26CC361-BAB9-4E01-8AFE-2CD925B877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ne image contenant dessin, fleur&#10;&#10;Description générée automatiquement">
            <a:extLst>
              <a:ext uri="{FF2B5EF4-FFF2-40B4-BE49-F238E27FC236}">
                <a16:creationId xmlns:a16="http://schemas.microsoft.com/office/drawing/2014/main" id="{0D5A9C75-93FC-4913-B152-BFD242542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88" y="488454"/>
            <a:ext cx="3773112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3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8CE14-23A0-4C8F-965B-24FE6D18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7FF463-6DB1-47D1-AFC5-62714080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8C9491-9F48-4544-AC62-0E32E315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02DF55-570D-4A65-A705-80DA0BCEF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FED755-5AFE-496C-9E66-0DBB59880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B5FD27-5611-417B-9000-3D1BFF97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F612-DEF3-4B13-82EF-3F7A67323B27}" type="datetime1">
              <a:rPr lang="fr-FR" smtClean="0"/>
              <a:t>08/04/2020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37E766-DB18-471C-B5C8-74F703ED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D85CAC-3A8C-4029-B150-528D0C96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2D4EB-7D7D-404A-9CE3-30577107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42488" cy="1325563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 sz="3200">
                <a:latin typeface="Consolas" panose="020B0609020204030204" pitchFamily="49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631BAF-22D4-4A79-A534-03BE4A4E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4F510BD7-6448-46CF-9EA3-305914F08E07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AD93E5-B82B-4B8F-9D22-D480D7D8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dirty="0"/>
              <a:t>PPE2 – CMS – v1.0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654654-AFC8-4650-8C3B-96113DB0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C26CC361-BAB9-4E01-8AFE-2CD925B877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944F59-602B-4937-A12A-A7A66A3DF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88" y="488454"/>
            <a:ext cx="3773112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ACE9F6-44DA-434E-9D0B-A10E0883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9CC-1692-4A75-AD76-D6E2AEFED0F3}" type="datetime1">
              <a:rPr lang="fr-FR" smtClean="0"/>
              <a:t>08/04/2020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45C4D7-9361-4340-B568-61202B37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1F3B93-4284-4AE8-B758-84927C6D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8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B9689-4EE0-4A02-8CD7-564269ED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54360-B706-45C0-B1DA-671A14AC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8A122C-5D70-4F5C-9DD4-D6E2DF3FA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46C01A-F9F7-4472-86EB-383AFA82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6651-88F8-4D4B-A747-C12B6F94E95D}" type="datetime1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0A4028-5420-451F-B5EB-E3630AF5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B8C4FE-B093-4223-9A46-F5D7F7E4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26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3CC08-C7AC-4D7F-85DE-3FCD6AAD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AB3EB1-E101-44B1-87DC-0747D7ABB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1DA84B-50C4-43BB-9AE3-AD6FE105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858636-66B6-4D35-B2B8-33F1F103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3959-750F-4E24-9C8F-24CAEB2BCD91}" type="datetime1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EC2FB8-BFEE-4BD2-AC96-166E39E1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PPE2 - Sébastien LEBELLE - v1.0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E85DF-034F-401A-A3F3-E64ECBBA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2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7717C1-AEE3-4269-88FD-96B1179A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CED701-7D37-4964-982A-68807B8C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DA85E-AA0D-4AB6-8D2C-9188ED6DD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D6A1-BFA9-4AF0-A51C-443190C8E1A5}" type="datetime1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348C0-0A7B-4D82-86C8-9DFB3E74B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PPE2 - Sébastien LEBELLE -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DCA8C-A462-4DAF-9F52-1209167FE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C361-BAB9-4E01-8AFE-2CD925B87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7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FB259-900B-4F85-AE24-D57354B70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106638-42BD-4BFF-9191-7901A5C8A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48396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1E535F5-EF3A-44FC-9517-5E96D28A44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fr-FR" dirty="0">
                <a:latin typeface="Consolas" panose="020B0609020204030204" pitchFamily="49" charset="0"/>
              </a:rPr>
              <a:t>PPE2 : CMS</a:t>
            </a:r>
            <a:br>
              <a:rPr lang="fr-FR" dirty="0">
                <a:latin typeface="Consolas" panose="020B0609020204030204" pitchFamily="49" charset="0"/>
              </a:rPr>
            </a:br>
            <a:r>
              <a:rPr lang="fr-FR" dirty="0">
                <a:latin typeface="Consolas" panose="020B0609020204030204" pitchFamily="49" charset="0"/>
              </a:rPr>
              <a:t>Les Jeux Solitaires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C2CB10A-7BFF-4016-A305-4D491B1C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orbel" panose="020B0503020204020204" pitchFamily="34" charset="0"/>
              </a:rPr>
              <a:t>Sébastien LEBELLE</a:t>
            </a:r>
          </a:p>
          <a:p>
            <a:r>
              <a:rPr lang="fr-FR" dirty="0">
                <a:solidFill>
                  <a:schemeClr val="tx1"/>
                </a:solidFill>
                <a:latin typeface="Corbel" panose="020B0503020204020204" pitchFamily="34" charset="0"/>
              </a:rPr>
              <a:t>Étudiant en 1</a:t>
            </a:r>
            <a:r>
              <a:rPr lang="fr-FR" baseline="30000" dirty="0">
                <a:solidFill>
                  <a:schemeClr val="tx1"/>
                </a:solidFill>
                <a:latin typeface="Corbel" panose="020B0503020204020204" pitchFamily="34" charset="0"/>
              </a:rPr>
              <a:t>re</a:t>
            </a:r>
            <a:r>
              <a:rPr lang="fr-FR" dirty="0">
                <a:solidFill>
                  <a:schemeClr val="tx1"/>
                </a:solidFill>
                <a:latin typeface="Corbel" panose="020B0503020204020204" pitchFamily="34" charset="0"/>
              </a:rPr>
              <a:t> année – BTS Services Informatiques aux Organisations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4C908DE-5BC1-4C70-A998-FF3BC3028083}"/>
              </a:ext>
            </a:extLst>
          </p:cNvPr>
          <p:cNvSpPr txBox="1"/>
          <p:nvPr/>
        </p:nvSpPr>
        <p:spPr>
          <a:xfrm>
            <a:off x="831850" y="727949"/>
            <a:ext cx="3274750" cy="715089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PPE2</a:t>
            </a:r>
          </a:p>
          <a:p>
            <a:r>
              <a:rPr lang="fr-FR" dirty="0"/>
              <a:t>Professeur : Mme TORMENTO S.</a:t>
            </a:r>
          </a:p>
        </p:txBody>
      </p:sp>
      <p:pic>
        <p:nvPicPr>
          <p:cNvPr id="15" name="Image 14" descr="Logo Lycée">
            <a:extLst>
              <a:ext uri="{FF2B5EF4-FFF2-40B4-BE49-F238E27FC236}">
                <a16:creationId xmlns:a16="http://schemas.microsoft.com/office/drawing/2014/main" id="{541E6565-79E7-4B46-8CCE-20F2C6AE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88" y="364135"/>
            <a:ext cx="3773112" cy="1078903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F0D0BAD-1E03-491A-8435-A73B98B7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fld id="{3637FB24-A7DB-4654-B405-35BEB48072BE}" type="datetime1">
              <a:rPr lang="fr-FR" sz="1600" smtClean="0">
                <a:solidFill>
                  <a:schemeClr val="tx1"/>
                </a:solidFill>
                <a:latin typeface="Corbel" panose="020B0503020204020204" pitchFamily="34" charset="0"/>
              </a:rPr>
              <a:t>08/04/2020</a:t>
            </a:fld>
            <a:endParaRPr lang="fr-FR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AF2590A-C3E4-496D-809F-032B92E0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orbel" panose="020B0503020204020204" pitchFamily="34" charset="0"/>
              </a:rPr>
              <a:t>PPE2 – CMS – v1.0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329F20B-3F9E-432F-A7A1-EF69752A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fld id="{C26CC361-BAB9-4E01-8AFE-2CD925B87792}" type="slidenum">
              <a:rPr lang="fr-FR" sz="1600" b="1" smtClean="0">
                <a:solidFill>
                  <a:schemeClr val="tx1"/>
                </a:solidFill>
                <a:latin typeface="Corbel" panose="020B0503020204020204" pitchFamily="34" charset="0"/>
              </a:rPr>
              <a:t>2</a:t>
            </a:fld>
            <a:endParaRPr lang="fr-FR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12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51FAC20-C71D-4BA1-BFEA-B9D99A3C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233C466-46C4-48AF-9177-0668E9C6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>
              <a:buFont typeface="+mj-lt"/>
              <a:buAutoNum type="romanUcPeriod"/>
            </a:pPr>
            <a:r>
              <a:rPr lang="fr-FR" dirty="0"/>
              <a:t>Thème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Travail réalisé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Outils utilisés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EB01A-444F-43EA-B858-A0D78C3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22FF-EB7C-4CB5-BB62-8AEA462AE4BC}" type="datetime1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DFEA8-188C-4422-89E9-9182FA3C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PPE2 – CMS –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071E14-D9AE-427A-AAF5-27C71F01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7109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5E932-0128-462A-9E80-65CC2666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Thème</a:t>
            </a:r>
          </a:p>
        </p:txBody>
      </p:sp>
      <p:pic>
        <p:nvPicPr>
          <p:cNvPr id="13" name="Espace réservé du contenu 12" descr="Placement initial des cartes en début de partie">
            <a:extLst>
              <a:ext uri="{FF2B5EF4-FFF2-40B4-BE49-F238E27FC236}">
                <a16:creationId xmlns:a16="http://schemas.microsoft.com/office/drawing/2014/main" id="{5832C9DD-1AA2-4041-93FA-3DBB6316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6" y="1876922"/>
            <a:ext cx="7687748" cy="4248743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64293-DBD0-4B30-9E65-9008C0C4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3CA-5CC9-4019-8CD5-7BCE5AC5102D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3EFE0-062E-4AA9-AADA-401DA953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PPE2 – CMS –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C93D9-89B1-4BAC-B123-8943395E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5721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79CD03C-CDAC-4695-ABF9-24D9CA3E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Travail réalisé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A5928B8-A70D-401A-82AB-89CC9E0B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Création d’un compte et d’un site WordPress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Réalisation des graphismes nécessaire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Définition de son identité (URL, favicon...)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Construction des pages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Rédaction des pages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C7C410-D0A7-40BA-A4E8-1E2E8350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A9E9-D0E0-4497-8E41-C6B5A193D2CB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660F6C-7F1C-4B7B-8202-F386A0D6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– CMS – v1.0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04717E-B3C3-465A-9930-5AD25252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1038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D4C19-E801-402D-BBEE-8A26D428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utilisés</a:t>
            </a:r>
          </a:p>
        </p:txBody>
      </p:sp>
      <p:pic>
        <p:nvPicPr>
          <p:cNvPr id="12" name="Espace réservé du contenu 11" descr="Logo de WordPress">
            <a:extLst>
              <a:ext uri="{FF2B5EF4-FFF2-40B4-BE49-F238E27FC236}">
                <a16:creationId xmlns:a16="http://schemas.microsoft.com/office/drawing/2014/main" id="{EE3BC2C1-6D13-4E0A-86A9-F1DB28A05F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2262"/>
            <a:ext cx="5181600" cy="2798064"/>
          </a:xfrm>
        </p:spPr>
      </p:pic>
      <p:pic>
        <p:nvPicPr>
          <p:cNvPr id="14" name="Espace réservé du contenu 13" descr="Logo de GIMP">
            <a:extLst>
              <a:ext uri="{FF2B5EF4-FFF2-40B4-BE49-F238E27FC236}">
                <a16:creationId xmlns:a16="http://schemas.microsoft.com/office/drawing/2014/main" id="{26DF33A1-933D-4C90-B0ED-DE1E50AEC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6" y="2468147"/>
            <a:ext cx="3627127" cy="3066294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829757-212C-43DA-8B1A-9A11C228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3CA-5CC9-4019-8CD5-7BCE5AC5102D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5F4D5-2CB3-4CC8-99CC-2ECEB688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PPE2 – CMS – v1.0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B670F-AB61-4015-8DCB-154ABDEB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53793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D94A9-6B2C-4FB5-871C-1EE95075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C66AD-01CB-4486-ABA0-4CF37843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Nous vous remercions de votre attention ☺</a:t>
            </a:r>
          </a:p>
          <a:p>
            <a:pPr marL="0" indent="0" algn="ctr">
              <a:buNone/>
            </a:pPr>
            <a:r>
              <a:rPr lang="fr-FR" dirty="0"/>
              <a:t>Avez-vous des questions 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000" dirty="0"/>
              <a:t>Arrière plan : Image par Peter Fischer de Pixabay</a:t>
            </a:r>
          </a:p>
          <a:p>
            <a:pPr marL="0" indent="0" algn="ctr">
              <a:buNone/>
            </a:pPr>
            <a:r>
              <a:rPr lang="fr-FR" sz="2000" dirty="0"/>
              <a:t>Le logo du Lycée Marie-Curie est la propriété du lycée Marie-Curie, localisé à Marseille, et de l’Académie d’Aix-Marseille</a:t>
            </a:r>
          </a:p>
          <a:p>
            <a:pPr marL="0" indent="0" algn="ctr">
              <a:buNone/>
            </a:pPr>
            <a:r>
              <a:rPr lang="fr-FR" sz="2000" dirty="0"/>
              <a:t>© Copyright 2020 Sébastien LEBELLE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3B773-33F4-4698-80A5-DDBB61B5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3CA-5CC9-4019-8CD5-7BCE5AC5102D}" type="datetime1">
              <a:rPr lang="fr-FR" smtClean="0"/>
              <a:pPr/>
              <a:t>08/04/2020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D993F6-8EF8-43FC-8F04-4FEE46F7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PPE2 – CMS – v1.0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71C0E-8A29-4AC1-AC08-2CB665EC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C361-BAB9-4E01-8AFE-2CD925B8779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23338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158</Words>
  <Application>Microsoft Office PowerPoint</Application>
  <PresentationFormat>Grand écran</PresentationFormat>
  <Paragraphs>47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Corbel</vt:lpstr>
      <vt:lpstr>Wingdings</vt:lpstr>
      <vt:lpstr>Thème Office</vt:lpstr>
      <vt:lpstr>  </vt:lpstr>
      <vt:lpstr>PPE2 : CMS Les Jeux Solitaires</vt:lpstr>
      <vt:lpstr>Sommaire</vt:lpstr>
      <vt:lpstr>Thème</vt:lpstr>
      <vt:lpstr>Travail réalisé</vt:lpstr>
      <vt:lpstr>Outils utilisés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</dc:creator>
  <cp:lastModifiedBy>Sébastien</cp:lastModifiedBy>
  <cp:revision>68</cp:revision>
  <dcterms:created xsi:type="dcterms:W3CDTF">2020-04-07T09:47:24Z</dcterms:created>
  <dcterms:modified xsi:type="dcterms:W3CDTF">2020-04-08T13:16:52Z</dcterms:modified>
</cp:coreProperties>
</file>